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1F355E"/>
    <a:srgbClr val="D12A2F"/>
    <a:srgbClr val="5A78AD"/>
    <a:srgbClr val="D02C30"/>
    <a:srgbClr val="CC2C30"/>
    <a:srgbClr val="9E2231"/>
    <a:srgbClr val="B72535"/>
    <a:srgbClr val="B7273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3" autoAdjust="0"/>
    <p:restoredTop sz="86395"/>
  </p:normalViewPr>
  <p:slideViewPr>
    <p:cSldViewPr snapToGrid="0">
      <p:cViewPr varScale="1">
        <p:scale>
          <a:sx n="110" d="100"/>
          <a:sy n="110" d="100"/>
        </p:scale>
        <p:origin x="224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64F1FE2C51594B97D8288FEC01968C" ma:contentTypeVersion="16" ma:contentTypeDescription="Create a new document." ma:contentTypeScope="" ma:versionID="a257c15c45d7eeeb601c63a527bfac96">
  <xsd:schema xmlns:xsd="http://www.w3.org/2001/XMLSchema" xmlns:xs="http://www.w3.org/2001/XMLSchema" xmlns:p="http://schemas.microsoft.com/office/2006/metadata/properties" xmlns:ns3="71a9fd29-596f-49e2-89cf-8eed2499da92" xmlns:ns4="c3867b2a-c535-49a2-b317-9fdca1becf29" targetNamespace="http://schemas.microsoft.com/office/2006/metadata/properties" ma:root="true" ma:fieldsID="4dc4a93734eb51040fcdcc300a23597a" ns3:_="" ns4:_="">
    <xsd:import namespace="71a9fd29-596f-49e2-89cf-8eed2499da92"/>
    <xsd:import namespace="c3867b2a-c535-49a2-b317-9fdca1becf2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9fd29-596f-49e2-89cf-8eed2499da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867b2a-c535-49a2-b317-9fdca1becf2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1a9fd29-596f-49e2-89cf-8eed2499da92" xsi:nil="true"/>
  </documentManagement>
</p:properties>
</file>

<file path=customXml/itemProps1.xml><?xml version="1.0" encoding="utf-8"?>
<ds:datastoreItem xmlns:ds="http://schemas.openxmlformats.org/officeDocument/2006/customXml" ds:itemID="{0658C6BF-F895-4939-8311-44250EEDE049}">
  <ds:schemaRefs>
    <ds:schemaRef ds:uri="71a9fd29-596f-49e2-89cf-8eed2499da92"/>
    <ds:schemaRef ds:uri="c3867b2a-c535-49a2-b317-9fdca1becf2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2FAB50B-F28A-4E69-B236-8B1921ADC3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0C0FC1-CFED-4ACD-B062-01424E9750C2}">
  <ds:schemaRefs>
    <ds:schemaRef ds:uri="71a9fd29-596f-49e2-89cf-8eed2499da92"/>
    <ds:schemaRef ds:uri="c3867b2a-c535-49a2-b317-9fdca1becf2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507</TotalTime>
  <Words>756</Words>
  <PresentationFormat>On-screen Show (4:3)</PresentationFormat>
  <Paragraphs>87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Arial</vt:lpstr>
      <vt:lpstr>Calibri</vt:lpstr>
      <vt:lpstr>Times New Roman</vt:lpstr>
      <vt:lpstr>Office Theme</vt:lpstr>
      <vt:lpstr>Healthy Eating on a Budget:  Resources at the Ready</vt:lpstr>
      <vt:lpstr>A Ready and Resilient Force Is a Top  Defense Department Priority </vt:lpstr>
      <vt:lpstr>Many Factors Influence What and How We Eat</vt:lpstr>
      <vt:lpstr>A Ready and Resilient Force Is a Key  Defense Department Focus</vt:lpstr>
      <vt:lpstr>Food Resources are at the Ready </vt:lpstr>
      <vt:lpstr> You Have Access to Key Financial Benefits</vt:lpstr>
      <vt:lpstr>You Can Access Financial Tips and Tools </vt:lpstr>
      <vt:lpstr>Military OneSource Has More Resources  for You and Your Family</vt:lpstr>
      <vt:lpstr>Military OneSource Is Your Connector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Eating on a Budget:  Resources at the Ready</dc:title>
  <dc:subject>Healthy Eating on a Budget:  Resources at the Ready</dc:subject>
  <dc:creator>Military OneSource</dc:creator>
  <cp:keywords>Healthy Eating, Budget</cp:keywords>
  <dc:description/>
  <cp:lastPrinted>2024-09-12T19:49:58Z</cp:lastPrinted>
  <dcterms:created xsi:type="dcterms:W3CDTF">2017-11-14T14:43:05Z</dcterms:created>
  <dcterms:modified xsi:type="dcterms:W3CDTF">2025-04-28T16:45:07Z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